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2DC"/>
    <a:srgbClr val="F5A55F"/>
    <a:srgbClr val="96C8F5"/>
    <a:srgbClr val="96C82D"/>
    <a:srgbClr val="95C8F5"/>
    <a:srgbClr val="95B3F5"/>
    <a:srgbClr val="F5872D"/>
    <a:srgbClr val="F586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2021/3/2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027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2021/3/2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3068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2021/3/2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7162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2021/3/2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326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2021/3/2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6039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2021/3/2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3100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2021/3/2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309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2021/3/2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8599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2021/3/2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294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2021/3/2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410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2021/3/2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7442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DC294-38C1-4DE5-907F-ECC81258D6B5}" type="datetimeFigureOut">
              <a:rPr lang="zh-TW" altLang="en-US" smtClean="0"/>
              <a:pPr/>
              <a:t>2021/3/2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045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amie-tw.org/amie2021/pictures/BN-0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05" b="13711"/>
          <a:stretch/>
        </p:blipFill>
        <p:spPr bwMode="auto">
          <a:xfrm>
            <a:off x="0" y="-743"/>
            <a:ext cx="9144000" cy="1629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468313" y="2276488"/>
            <a:ext cx="8229600" cy="3949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>
              <a:lnSpc>
                <a:spcPct val="8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Authors could apply this format or design your own slices for the poster presentation.</a:t>
            </a:r>
          </a:p>
          <a:p>
            <a:pPr marL="274638" indent="-274638">
              <a:lnSpc>
                <a:spcPct val="8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Please provide a </a:t>
            </a:r>
            <a:r>
              <a:rPr lang="en-US" altLang="zh-TW" sz="2000" dirty="0" err="1">
                <a:latin typeface="Times New Roman" pitchFamily="18" charset="0"/>
                <a:ea typeface="標楷體" pitchFamily="65" charset="-120"/>
              </a:rPr>
              <a:t>ppt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 file includes 4-6 pages.</a:t>
            </a: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3" name="Rectangle 166"/>
          <p:cNvSpPr>
            <a:spLocks noChangeArrowheads="1"/>
          </p:cNvSpPr>
          <p:nvPr/>
        </p:nvSpPr>
        <p:spPr bwMode="auto">
          <a:xfrm>
            <a:off x="0" y="1628788"/>
            <a:ext cx="9144000" cy="431800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TW" sz="2400" b="1" dirty="0">
                <a:solidFill>
                  <a:schemeClr val="bg1"/>
                </a:solidFill>
                <a:ea typeface="標楷體" pitchFamily="65" charset="-120"/>
              </a:rPr>
              <a:t>Introduction</a:t>
            </a:r>
            <a:endParaRPr lang="zh-TW" altLang="en-US" sz="2400" b="1" dirty="0">
              <a:solidFill>
                <a:schemeClr val="bg1"/>
              </a:solidFill>
              <a:ea typeface="標楷體" pitchFamily="65" charset="-120"/>
            </a:endParaRPr>
          </a:p>
        </p:txBody>
      </p:sp>
      <p:sp>
        <p:nvSpPr>
          <p:cNvPr id="15" name="Rectangle 166"/>
          <p:cNvSpPr>
            <a:spLocks noChangeArrowheads="1"/>
          </p:cNvSpPr>
          <p:nvPr/>
        </p:nvSpPr>
        <p:spPr bwMode="auto">
          <a:xfrm>
            <a:off x="1763688" y="981101"/>
            <a:ext cx="7380312" cy="647700"/>
          </a:xfrm>
          <a:prstGeom prst="rect">
            <a:avLst/>
          </a:prstGeom>
          <a:solidFill>
            <a:srgbClr val="FEF2DC">
              <a:alpha val="63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Paper ID:		Title:</a:t>
            </a:r>
            <a:endParaRPr lang="zh-TW" altLang="zh-TW" sz="1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ea typeface="標楷體" pitchFamily="65" charset="-120"/>
            </a:endParaRPr>
          </a:p>
          <a:p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Author:</a:t>
            </a:r>
          </a:p>
          <a:p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Affiliation:</a:t>
            </a:r>
            <a:r>
              <a:rPr lang="zh-TW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	</a:t>
            </a:r>
          </a:p>
        </p:txBody>
      </p:sp>
      <p:pic>
        <p:nvPicPr>
          <p:cNvPr id="1026" name="Picture 2" descr="http://www.amie-tw.org/amie2021/pictures/bottomLOGO-0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713"/>
          <a:stretch/>
        </p:blipFill>
        <p:spPr bwMode="auto">
          <a:xfrm>
            <a:off x="20612" y="6518134"/>
            <a:ext cx="9123388" cy="36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8E47CD1A-5A8A-4E95-B8BF-801168A5E6B7}"/>
              </a:ext>
            </a:extLst>
          </p:cNvPr>
          <p:cNvSpPr/>
          <p:nvPr/>
        </p:nvSpPr>
        <p:spPr>
          <a:xfrm>
            <a:off x="0" y="6579251"/>
            <a:ext cx="9144000" cy="36000"/>
          </a:xfrm>
          <a:prstGeom prst="rect">
            <a:avLst/>
          </a:prstGeom>
          <a:solidFill>
            <a:srgbClr val="FBCA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9726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amie-tw.org/amie2021/pictures/BN-0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05" b="13711"/>
          <a:stretch/>
        </p:blipFill>
        <p:spPr bwMode="auto">
          <a:xfrm>
            <a:off x="0" y="-743"/>
            <a:ext cx="9144000" cy="1629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468313" y="2276488"/>
            <a:ext cx="8229600" cy="3949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>
              <a:lnSpc>
                <a:spcPct val="8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Authors could apply this format or design your own slices for the poster presentation.</a:t>
            </a:r>
          </a:p>
          <a:p>
            <a:pPr marL="274638" indent="-274638">
              <a:lnSpc>
                <a:spcPct val="8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Please provide a </a:t>
            </a:r>
            <a:r>
              <a:rPr lang="en-US" altLang="zh-TW" sz="2000" dirty="0" err="1">
                <a:latin typeface="Times New Roman" pitchFamily="18" charset="0"/>
                <a:ea typeface="標楷體" pitchFamily="65" charset="-120"/>
              </a:rPr>
              <a:t>ppt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 file includes 4-6 pages.</a:t>
            </a: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3" name="Rectangle 166"/>
          <p:cNvSpPr>
            <a:spLocks noChangeArrowheads="1"/>
          </p:cNvSpPr>
          <p:nvPr/>
        </p:nvSpPr>
        <p:spPr bwMode="auto">
          <a:xfrm>
            <a:off x="0" y="1628788"/>
            <a:ext cx="9144000" cy="431800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TW" sz="2400" b="1" dirty="0">
                <a:solidFill>
                  <a:schemeClr val="bg1"/>
                </a:solidFill>
                <a:ea typeface="標楷體" pitchFamily="65" charset="-120"/>
              </a:rPr>
              <a:t>Methodology</a:t>
            </a:r>
            <a:endParaRPr lang="zh-TW" altLang="en-US" sz="2400" b="1" dirty="0">
              <a:solidFill>
                <a:schemeClr val="bg1"/>
              </a:solidFill>
              <a:ea typeface="標楷體" pitchFamily="65" charset="-120"/>
            </a:endParaRPr>
          </a:p>
        </p:txBody>
      </p:sp>
      <p:sp>
        <p:nvSpPr>
          <p:cNvPr id="15" name="Rectangle 166"/>
          <p:cNvSpPr>
            <a:spLocks noChangeArrowheads="1"/>
          </p:cNvSpPr>
          <p:nvPr/>
        </p:nvSpPr>
        <p:spPr bwMode="auto">
          <a:xfrm>
            <a:off x="1763688" y="981101"/>
            <a:ext cx="7380312" cy="647700"/>
          </a:xfrm>
          <a:prstGeom prst="rect">
            <a:avLst/>
          </a:prstGeom>
          <a:solidFill>
            <a:srgbClr val="FEF2DC">
              <a:alpha val="63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Paper ID:		Title:</a:t>
            </a:r>
            <a:endParaRPr lang="zh-TW" altLang="zh-TW" sz="1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ea typeface="標楷體" pitchFamily="65" charset="-120"/>
            </a:endParaRPr>
          </a:p>
          <a:p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Author:</a:t>
            </a:r>
          </a:p>
          <a:p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Affiliation:</a:t>
            </a:r>
            <a:r>
              <a:rPr lang="zh-TW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	</a:t>
            </a:r>
          </a:p>
        </p:txBody>
      </p:sp>
      <p:pic>
        <p:nvPicPr>
          <p:cNvPr id="1026" name="Picture 2" descr="http://www.amie-tw.org/amie2021/pictures/bottomLOGO-0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713"/>
          <a:stretch/>
        </p:blipFill>
        <p:spPr bwMode="auto">
          <a:xfrm>
            <a:off x="20612" y="6518134"/>
            <a:ext cx="9123388" cy="36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8E47CD1A-5A8A-4E95-B8BF-801168A5E6B7}"/>
              </a:ext>
            </a:extLst>
          </p:cNvPr>
          <p:cNvSpPr/>
          <p:nvPr/>
        </p:nvSpPr>
        <p:spPr>
          <a:xfrm>
            <a:off x="0" y="6579251"/>
            <a:ext cx="9144000" cy="36000"/>
          </a:xfrm>
          <a:prstGeom prst="rect">
            <a:avLst/>
          </a:prstGeom>
          <a:solidFill>
            <a:srgbClr val="FBCA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7772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amie-tw.org/amie2021/pictures/BN-0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05" b="13711"/>
          <a:stretch/>
        </p:blipFill>
        <p:spPr bwMode="auto">
          <a:xfrm>
            <a:off x="0" y="-743"/>
            <a:ext cx="9144000" cy="1629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468313" y="2276488"/>
            <a:ext cx="8229600" cy="3949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>
              <a:lnSpc>
                <a:spcPct val="8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Authors could apply this format or design your own slices for the poster presentation.</a:t>
            </a:r>
          </a:p>
          <a:p>
            <a:pPr marL="274638" indent="-274638">
              <a:lnSpc>
                <a:spcPct val="8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Please provide a </a:t>
            </a:r>
            <a:r>
              <a:rPr lang="en-US" altLang="zh-TW" sz="2000" dirty="0" err="1">
                <a:latin typeface="Times New Roman" pitchFamily="18" charset="0"/>
                <a:ea typeface="標楷體" pitchFamily="65" charset="-120"/>
              </a:rPr>
              <a:t>ppt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 file includes 4-6 pages.</a:t>
            </a: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3" name="Rectangle 166"/>
          <p:cNvSpPr>
            <a:spLocks noChangeArrowheads="1"/>
          </p:cNvSpPr>
          <p:nvPr/>
        </p:nvSpPr>
        <p:spPr bwMode="auto">
          <a:xfrm>
            <a:off x="0" y="1628788"/>
            <a:ext cx="9144000" cy="431800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TW" sz="2400" b="1" dirty="0">
                <a:solidFill>
                  <a:schemeClr val="bg1"/>
                </a:solidFill>
                <a:ea typeface="標楷體" pitchFamily="65" charset="-120"/>
              </a:rPr>
              <a:t>Findings</a:t>
            </a:r>
            <a:endParaRPr lang="zh-TW" altLang="en-US" sz="2400" b="1" dirty="0">
              <a:solidFill>
                <a:schemeClr val="bg1"/>
              </a:solidFill>
              <a:ea typeface="標楷體" pitchFamily="65" charset="-120"/>
            </a:endParaRPr>
          </a:p>
        </p:txBody>
      </p:sp>
      <p:sp>
        <p:nvSpPr>
          <p:cNvPr id="15" name="Rectangle 166"/>
          <p:cNvSpPr>
            <a:spLocks noChangeArrowheads="1"/>
          </p:cNvSpPr>
          <p:nvPr/>
        </p:nvSpPr>
        <p:spPr bwMode="auto">
          <a:xfrm>
            <a:off x="1763688" y="981101"/>
            <a:ext cx="7380312" cy="647700"/>
          </a:xfrm>
          <a:prstGeom prst="rect">
            <a:avLst/>
          </a:prstGeom>
          <a:solidFill>
            <a:srgbClr val="FEF2DC">
              <a:alpha val="63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Paper ID:		Title:</a:t>
            </a:r>
            <a:endParaRPr lang="zh-TW" altLang="zh-TW" sz="1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ea typeface="標楷體" pitchFamily="65" charset="-120"/>
            </a:endParaRPr>
          </a:p>
          <a:p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Author:</a:t>
            </a:r>
          </a:p>
          <a:p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Affiliation:</a:t>
            </a:r>
            <a:r>
              <a:rPr lang="zh-TW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	</a:t>
            </a:r>
          </a:p>
        </p:txBody>
      </p:sp>
      <p:pic>
        <p:nvPicPr>
          <p:cNvPr id="1026" name="Picture 2" descr="http://www.amie-tw.org/amie2021/pictures/bottomLOGO-0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713"/>
          <a:stretch/>
        </p:blipFill>
        <p:spPr bwMode="auto">
          <a:xfrm>
            <a:off x="20612" y="6518134"/>
            <a:ext cx="9123388" cy="36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8E47CD1A-5A8A-4E95-B8BF-801168A5E6B7}"/>
              </a:ext>
            </a:extLst>
          </p:cNvPr>
          <p:cNvSpPr/>
          <p:nvPr/>
        </p:nvSpPr>
        <p:spPr>
          <a:xfrm>
            <a:off x="0" y="6579251"/>
            <a:ext cx="9144000" cy="36000"/>
          </a:xfrm>
          <a:prstGeom prst="rect">
            <a:avLst/>
          </a:prstGeom>
          <a:solidFill>
            <a:srgbClr val="FBCA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1041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amie-tw.org/amie2021/pictures/BN-0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05" b="13711"/>
          <a:stretch/>
        </p:blipFill>
        <p:spPr bwMode="auto">
          <a:xfrm>
            <a:off x="0" y="-743"/>
            <a:ext cx="9144000" cy="1629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468313" y="2276488"/>
            <a:ext cx="8229600" cy="3949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>
              <a:lnSpc>
                <a:spcPct val="8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Authors could apply this format or design your own slices for the poster presentation.</a:t>
            </a:r>
          </a:p>
          <a:p>
            <a:pPr marL="274638" indent="-274638">
              <a:lnSpc>
                <a:spcPct val="8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Please provide a </a:t>
            </a:r>
            <a:r>
              <a:rPr lang="en-US" altLang="zh-TW" sz="2000" dirty="0" err="1">
                <a:latin typeface="Times New Roman" pitchFamily="18" charset="0"/>
                <a:ea typeface="標楷體" pitchFamily="65" charset="-120"/>
              </a:rPr>
              <a:t>ppt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 file includes 4-6 pages.</a:t>
            </a: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3" name="Rectangle 166"/>
          <p:cNvSpPr>
            <a:spLocks noChangeArrowheads="1"/>
          </p:cNvSpPr>
          <p:nvPr/>
        </p:nvSpPr>
        <p:spPr bwMode="auto">
          <a:xfrm>
            <a:off x="0" y="1628788"/>
            <a:ext cx="9144000" cy="431800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TW" sz="2400" b="1" dirty="0">
                <a:solidFill>
                  <a:schemeClr val="bg1"/>
                </a:solidFill>
                <a:ea typeface="標楷體" pitchFamily="65" charset="-120"/>
              </a:rPr>
              <a:t>Conclusions</a:t>
            </a:r>
            <a:endParaRPr lang="zh-TW" altLang="en-US" sz="2400" b="1" dirty="0">
              <a:solidFill>
                <a:schemeClr val="bg1"/>
              </a:solidFill>
              <a:ea typeface="標楷體" pitchFamily="65" charset="-120"/>
            </a:endParaRPr>
          </a:p>
        </p:txBody>
      </p:sp>
      <p:sp>
        <p:nvSpPr>
          <p:cNvPr id="15" name="Rectangle 166"/>
          <p:cNvSpPr>
            <a:spLocks noChangeArrowheads="1"/>
          </p:cNvSpPr>
          <p:nvPr/>
        </p:nvSpPr>
        <p:spPr bwMode="auto">
          <a:xfrm>
            <a:off x="1763688" y="981101"/>
            <a:ext cx="7380312" cy="647700"/>
          </a:xfrm>
          <a:prstGeom prst="rect">
            <a:avLst/>
          </a:prstGeom>
          <a:solidFill>
            <a:srgbClr val="FEF2DC">
              <a:alpha val="63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Paper ID:		Title:</a:t>
            </a:r>
            <a:endParaRPr lang="zh-TW" altLang="zh-TW" sz="1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ea typeface="標楷體" pitchFamily="65" charset="-120"/>
            </a:endParaRPr>
          </a:p>
          <a:p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Author:</a:t>
            </a:r>
          </a:p>
          <a:p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Affiliation:</a:t>
            </a:r>
            <a:r>
              <a:rPr lang="zh-TW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	</a:t>
            </a:r>
          </a:p>
        </p:txBody>
      </p:sp>
      <p:pic>
        <p:nvPicPr>
          <p:cNvPr id="1026" name="Picture 2" descr="http://www.amie-tw.org/amie2021/pictures/bottomLOGO-0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713"/>
          <a:stretch/>
        </p:blipFill>
        <p:spPr bwMode="auto">
          <a:xfrm>
            <a:off x="20612" y="6518134"/>
            <a:ext cx="9123388" cy="36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8E47CD1A-5A8A-4E95-B8BF-801168A5E6B7}"/>
              </a:ext>
            </a:extLst>
          </p:cNvPr>
          <p:cNvSpPr/>
          <p:nvPr/>
        </p:nvSpPr>
        <p:spPr>
          <a:xfrm>
            <a:off x="0" y="6579251"/>
            <a:ext cx="9144000" cy="36000"/>
          </a:xfrm>
          <a:prstGeom prst="rect">
            <a:avLst/>
          </a:prstGeom>
          <a:solidFill>
            <a:srgbClr val="FBCA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3895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148</Words>
  <Application>Microsoft Office PowerPoint</Application>
  <PresentationFormat>如螢幕大小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新細明體</vt:lpstr>
      <vt:lpstr>標楷體</vt:lpstr>
      <vt:lpstr>Arial</vt:lpstr>
      <vt:lpstr>Calibri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HsuanYu</dc:creator>
  <cp:lastModifiedBy>康弘</cp:lastModifiedBy>
  <cp:revision>40</cp:revision>
  <dcterms:created xsi:type="dcterms:W3CDTF">2014-08-15T11:33:36Z</dcterms:created>
  <dcterms:modified xsi:type="dcterms:W3CDTF">2021-03-02T08:18:03Z</dcterms:modified>
</cp:coreProperties>
</file>